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3" r:id="rId5"/>
    <p:sldMasterId id="2147483674" r:id="rId6"/>
  </p:sldMasterIdLst>
  <p:notesMasterIdLst>
    <p:notesMasterId r:id="rId7"/>
  </p:notesMasterIdLst>
  <p:sldIdLst>
    <p:sldId id="256" r:id="rId8"/>
    <p:sldId id="257"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A3D76C9-E7D6-4BD3-98BF-36239A85BF69}">
  <a:tblStyle styleId="{5A3D76C9-E7D6-4BD3-98BF-36239A85BF69}"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07a0e2d467_0_19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307a0e2d467_0_1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1affa3f60a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31affa3f60a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63" name="Shape 63"/>
        <p:cNvGrpSpPr/>
        <p:nvPr/>
      </p:nvGrpSpPr>
      <p:grpSpPr>
        <a:xfrm>
          <a:off x="0" y="0"/>
          <a:ext cx="0" cy="0"/>
          <a:chOff x="0" y="0"/>
          <a:chExt cx="0" cy="0"/>
        </a:xfrm>
      </p:grpSpPr>
      <p:sp>
        <p:nvSpPr>
          <p:cNvPr id="64" name="Google Shape;64;p15"/>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5" name="Shape 75"/>
        <p:cNvGrpSpPr/>
        <p:nvPr/>
      </p:nvGrpSpPr>
      <p:grpSpPr>
        <a:xfrm>
          <a:off x="0" y="0"/>
          <a:ext cx="0" cy="0"/>
          <a:chOff x="0" y="0"/>
          <a:chExt cx="0" cy="0"/>
        </a:xfrm>
      </p:grpSpPr>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79" name="Shape 79"/>
        <p:cNvGrpSpPr/>
        <p:nvPr/>
      </p:nvGrpSpPr>
      <p:grpSpPr>
        <a:xfrm>
          <a:off x="0" y="0"/>
          <a:ext cx="0" cy="0"/>
          <a:chOff x="0" y="0"/>
          <a:chExt cx="0" cy="0"/>
        </a:xfrm>
      </p:grpSpPr>
      <p:sp>
        <p:nvSpPr>
          <p:cNvPr id="80" name="Google Shape;80;p1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91" name="Shape 91"/>
        <p:cNvGrpSpPr/>
        <p:nvPr/>
      </p:nvGrpSpPr>
      <p:grpSpPr>
        <a:xfrm>
          <a:off x="0" y="0"/>
          <a:ext cx="0" cy="0"/>
          <a:chOff x="0" y="0"/>
          <a:chExt cx="0" cy="0"/>
        </a:xfrm>
      </p:grpSpPr>
      <p:sp>
        <p:nvSpPr>
          <p:cNvPr id="92" name="Google Shape;92;p20"/>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3" name="Google Shape;93;p20"/>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94" name="Google Shape;94;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5" name="Google Shape;95;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97" name="Shape 97"/>
        <p:cNvGrpSpPr/>
        <p:nvPr/>
      </p:nvGrpSpPr>
      <p:grpSpPr>
        <a:xfrm>
          <a:off x="0" y="0"/>
          <a:ext cx="0" cy="0"/>
          <a:chOff x="0" y="0"/>
          <a:chExt cx="0" cy="0"/>
        </a:xfrm>
      </p:grpSpPr>
      <p:sp>
        <p:nvSpPr>
          <p:cNvPr id="98" name="Google Shape;98;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9" name="Google Shape;99;p2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2" name="Google Shape;102;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3" name="Google Shape;103;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04" name="Shape 104"/>
        <p:cNvGrpSpPr/>
        <p:nvPr/>
      </p:nvGrpSpPr>
      <p:grpSpPr>
        <a:xfrm>
          <a:off x="0" y="0"/>
          <a:ext cx="0" cy="0"/>
          <a:chOff x="0" y="0"/>
          <a:chExt cx="0" cy="0"/>
        </a:xfrm>
      </p:grpSpPr>
      <p:sp>
        <p:nvSpPr>
          <p:cNvPr id="105" name="Google Shape;105;p22"/>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6" name="Google Shape;106;p22"/>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7" name="Google Shape;107;p22"/>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8" name="Google Shape;108;p22"/>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109" name="Google Shape;109;p22"/>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3" name="Shape 113"/>
        <p:cNvGrpSpPr/>
        <p:nvPr/>
      </p:nvGrpSpPr>
      <p:grpSpPr>
        <a:xfrm>
          <a:off x="0" y="0"/>
          <a:ext cx="0" cy="0"/>
          <a:chOff x="0" y="0"/>
          <a:chExt cx="0" cy="0"/>
        </a:xfrm>
      </p:grpSpPr>
      <p:sp>
        <p:nvSpPr>
          <p:cNvPr id="114" name="Google Shape;114;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6" name="Google Shape;116;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7" name="Google Shape;117;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18" name="Shape 118"/>
        <p:cNvGrpSpPr/>
        <p:nvPr/>
      </p:nvGrpSpPr>
      <p:grpSpPr>
        <a:xfrm>
          <a:off x="0" y="0"/>
          <a:ext cx="0" cy="0"/>
          <a:chOff x="0" y="0"/>
          <a:chExt cx="0" cy="0"/>
        </a:xfrm>
      </p:grpSpPr>
      <p:sp>
        <p:nvSpPr>
          <p:cNvPr id="119" name="Google Shape;119;p2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0" name="Google Shape;120;p2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21" name="Google Shape;121;p2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2" name="Google Shape;122;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25" name="Shape 125"/>
        <p:cNvGrpSpPr/>
        <p:nvPr/>
      </p:nvGrpSpPr>
      <p:grpSpPr>
        <a:xfrm>
          <a:off x="0" y="0"/>
          <a:ext cx="0" cy="0"/>
          <a:chOff x="0" y="0"/>
          <a:chExt cx="0" cy="0"/>
        </a:xfrm>
      </p:grpSpPr>
      <p:sp>
        <p:nvSpPr>
          <p:cNvPr id="126" name="Google Shape;126;p2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7" name="Google Shape;127;p25"/>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28" name="Google Shape;128;p25"/>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2" name="Shape 132"/>
        <p:cNvGrpSpPr/>
        <p:nvPr/>
      </p:nvGrpSpPr>
      <p:grpSpPr>
        <a:xfrm>
          <a:off x="0" y="0"/>
          <a:ext cx="0" cy="0"/>
          <a:chOff x="0" y="0"/>
          <a:chExt cx="0" cy="0"/>
        </a:xfrm>
      </p:grpSpPr>
      <p:sp>
        <p:nvSpPr>
          <p:cNvPr id="133" name="Google Shape;133;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4" name="Google Shape;134;p26"/>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35" name="Google Shape;135;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6" name="Google Shape;136;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7" name="Google Shape;137;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8" name="Shape 138"/>
        <p:cNvGrpSpPr/>
        <p:nvPr/>
      </p:nvGrpSpPr>
      <p:grpSpPr>
        <a:xfrm>
          <a:off x="0" y="0"/>
          <a:ext cx="0" cy="0"/>
          <a:chOff x="0" y="0"/>
          <a:chExt cx="0" cy="0"/>
        </a:xfrm>
      </p:grpSpPr>
      <p:sp>
        <p:nvSpPr>
          <p:cNvPr id="139" name="Google Shape;139;p27"/>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0" name="Google Shape;140;p27"/>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41" name="Google Shape;141;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2" name="Google Shape;142;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3" name="Google Shape;143;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3.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0" Type="http://schemas.openxmlformats.org/officeDocument/2006/relationships/slideLayout" Target="../slideLayouts/slideLayout24.xml"/><Relationship Id="rId12" Type="http://schemas.openxmlformats.org/officeDocument/2006/relationships/theme" Target="../theme/theme1.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slideLayout" Target="../slideLayouts/slideLayout23.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9" name="Shape 69"/>
        <p:cNvGrpSpPr/>
        <p:nvPr/>
      </p:nvGrpSpPr>
      <p:grpSpPr>
        <a:xfrm>
          <a:off x="0" y="0"/>
          <a:ext cx="0" cy="0"/>
          <a:chOff x="0" y="0"/>
          <a:chExt cx="0" cy="0"/>
        </a:xfrm>
      </p:grpSpPr>
      <p:sp>
        <p:nvSpPr>
          <p:cNvPr id="70" name="Google Shape;70;p1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1" name="Google Shape;71;p1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Google Shape;73;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4" name="Google Shape;74;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8"/>
          <p:cNvGraphicFramePr/>
          <p:nvPr/>
        </p:nvGraphicFramePr>
        <p:xfrm>
          <a:off x="0" y="0"/>
          <a:ext cx="3000000" cy="3000000"/>
        </p:xfrm>
        <a:graphic>
          <a:graphicData uri="http://schemas.openxmlformats.org/drawingml/2006/table">
            <a:tbl>
              <a:tblPr bandRow="1" firstRow="1">
                <a:noFill/>
                <a:tableStyleId>{5A3D76C9-E7D6-4BD3-98BF-36239A85BF69}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social structure that divides people into groups based on birth, with each group having a fixed set of rights and responsibilities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300">
                          <a:latin typeface="Inter"/>
                          <a:ea typeface="Inter"/>
                          <a:cs typeface="Inter"/>
                          <a:sym typeface="Inter"/>
                        </a:rPr>
                        <a:t>Quote</a:t>
                      </a:r>
                      <a:endParaRPr b="1" sz="1300">
                        <a:latin typeface="Inter"/>
                        <a:ea typeface="Inter"/>
                        <a:cs typeface="Inter"/>
                        <a:sym typeface="Inter"/>
                      </a:endParaRPr>
                    </a:p>
                    <a:p>
                      <a:pPr indent="0" lvl="0" marL="0" marR="0" rtl="0" algn="l">
                        <a:spcBef>
                          <a:spcPts val="0"/>
                        </a:spcBef>
                        <a:spcAft>
                          <a:spcPts val="0"/>
                        </a:spcAft>
                        <a:buNone/>
                      </a:pPr>
                      <a:r>
                        <a:rPr lang="en" sz="1300">
                          <a:latin typeface="Inter"/>
                          <a:ea typeface="Inter"/>
                          <a:cs typeface="Inter"/>
                          <a:sym typeface="Inter"/>
                        </a:rPr>
                        <a:t>“The hierarchy of caste is not about feelings or morality. It is about power—which groups have it and which do not. It is about resources—which caste is seen as worthy of them and which are not, who gets to acquire and control them and who does not. It is about respect, authority, and assumptions of competence—who is accorded these and who is not.”</a:t>
                      </a:r>
                      <a:endParaRPr sz="1300">
                        <a:latin typeface="Inter"/>
                        <a:ea typeface="Inter"/>
                        <a:cs typeface="Inter"/>
                        <a:sym typeface="Inter"/>
                      </a:endParaRPr>
                    </a:p>
                    <a:p>
                      <a:pPr indent="-311150" lvl="0" marL="457200" marR="0" rtl="0" algn="r">
                        <a:spcBef>
                          <a:spcPts val="0"/>
                        </a:spcBef>
                        <a:spcAft>
                          <a:spcPts val="0"/>
                        </a:spcAft>
                        <a:buSzPts val="1300"/>
                        <a:buFont typeface="Inter"/>
                        <a:buChar char="-"/>
                      </a:pPr>
                      <a:r>
                        <a:rPr lang="en" sz="1300">
                          <a:latin typeface="Inter"/>
                          <a:ea typeface="Inter"/>
                          <a:cs typeface="Inter"/>
                          <a:sym typeface="Inter"/>
                        </a:rPr>
                        <a:t>Isabel Wilkerson, </a:t>
                      </a:r>
                      <a:r>
                        <a:rPr i="1" lang="en" sz="1300">
                          <a:latin typeface="Inter"/>
                          <a:ea typeface="Inter"/>
                          <a:cs typeface="Inter"/>
                          <a:sym typeface="Inter"/>
                        </a:rPr>
                        <a:t>Caste: The Origins of Our Discontent</a:t>
                      </a:r>
                      <a:r>
                        <a:rPr lang="en" sz="1300">
                          <a:latin typeface="Inter"/>
                          <a:ea typeface="Inter"/>
                          <a:cs typeface="Inter"/>
                          <a:sym typeface="Inter"/>
                        </a:rPr>
                        <a:t>, 2020</a:t>
                      </a:r>
                      <a:endParaRPr sz="1300">
                        <a:latin typeface="Inter"/>
                        <a:ea typeface="Inter"/>
                        <a:cs typeface="Inter"/>
                        <a:sym typeface="Inter"/>
                      </a:endParaRPr>
                    </a:p>
                  </a:txBody>
                  <a:tcPr marT="34300" marB="34300" marR="68600" marL="68600"/>
                </a:tc>
              </a:tr>
              <a:tr h="2822650">
                <a:tc>
                  <a:txBody>
                    <a:bodyPr/>
                    <a:lstStyle/>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49" name="Google Shape;149;p28"/>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Caste System</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9"/>
          <p:cNvSpPr txBox="1"/>
          <p:nvPr>
            <p:ph idx="2" type="body"/>
          </p:nvPr>
        </p:nvSpPr>
        <p:spPr>
          <a:xfrm>
            <a:off x="629850" y="127525"/>
            <a:ext cx="4002000" cy="48141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sz="1800">
                <a:latin typeface="Inter"/>
                <a:ea typeface="Inter"/>
                <a:cs typeface="Inter"/>
                <a:sym typeface="Inter"/>
              </a:rPr>
              <a:t>NOTICE</a:t>
            </a:r>
            <a:endParaRPr b="1" sz="1800">
              <a:latin typeface="Inter"/>
              <a:ea typeface="Inter"/>
              <a:cs typeface="Inter"/>
              <a:sym typeface="Inter"/>
            </a:endParaRPr>
          </a:p>
          <a:p>
            <a:pPr indent="0" lvl="0" marL="0" rtl="0" algn="l">
              <a:spcBef>
                <a:spcPts val="800"/>
              </a:spcBef>
              <a:spcAft>
                <a:spcPts val="0"/>
              </a:spcAft>
              <a:buNone/>
            </a:pPr>
            <a:r>
              <a:rPr lang="en" sz="1800">
                <a:latin typeface="Inter"/>
                <a:ea typeface="Inter"/>
                <a:cs typeface="Inter"/>
                <a:sym typeface="Inter"/>
              </a:rPr>
              <a:t>What do you see that seems interesting or important?</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rPr b="1" lang="en" sz="1800">
                <a:latin typeface="Inter"/>
                <a:ea typeface="Inter"/>
                <a:cs typeface="Inter"/>
                <a:sym typeface="Inter"/>
              </a:rPr>
              <a:t>WONDER</a:t>
            </a:r>
            <a:endParaRPr b="1" sz="1800">
              <a:latin typeface="Inter"/>
              <a:ea typeface="Inter"/>
              <a:cs typeface="Inter"/>
              <a:sym typeface="Inter"/>
            </a:endParaRPr>
          </a:p>
          <a:p>
            <a:pPr indent="0" lvl="0" marL="0" rtl="0" algn="l">
              <a:spcBef>
                <a:spcPts val="800"/>
              </a:spcBef>
              <a:spcAft>
                <a:spcPts val="0"/>
              </a:spcAft>
              <a:buNone/>
            </a:pPr>
            <a:r>
              <a:rPr lang="en" sz="1800">
                <a:latin typeface="Inter"/>
                <a:ea typeface="Inter"/>
                <a:cs typeface="Inter"/>
                <a:sym typeface="Inter"/>
              </a:rPr>
              <a:t>What questions do you have about this image?</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a:p>
            <a:pPr indent="0" lvl="0" marL="0" rtl="0" algn="l">
              <a:spcBef>
                <a:spcPts val="800"/>
              </a:spcBef>
              <a:spcAft>
                <a:spcPts val="0"/>
              </a:spcAft>
              <a:buNone/>
            </a:pPr>
            <a:r>
              <a:rPr b="1" lang="en" sz="1800">
                <a:latin typeface="Inter"/>
                <a:ea typeface="Inter"/>
                <a:cs typeface="Inter"/>
                <a:sym typeface="Inter"/>
              </a:rPr>
              <a:t>THINK</a:t>
            </a:r>
            <a:endParaRPr b="1" sz="1800">
              <a:latin typeface="Inter"/>
              <a:ea typeface="Inter"/>
              <a:cs typeface="Inter"/>
              <a:sym typeface="Inter"/>
            </a:endParaRPr>
          </a:p>
          <a:p>
            <a:pPr indent="0" lvl="0" marL="0" rtl="0" algn="l">
              <a:spcBef>
                <a:spcPts val="800"/>
              </a:spcBef>
              <a:spcAft>
                <a:spcPts val="0"/>
              </a:spcAft>
              <a:buNone/>
            </a:pPr>
            <a:r>
              <a:rPr lang="en" sz="1800">
                <a:latin typeface="Inter"/>
                <a:ea typeface="Inter"/>
                <a:cs typeface="Inter"/>
                <a:sym typeface="Inter"/>
              </a:rPr>
              <a:t>What do you suppose is going on this image?</a:t>
            </a:r>
            <a:endParaRPr sz="1800">
              <a:latin typeface="Inter"/>
              <a:ea typeface="Inter"/>
              <a:cs typeface="Inter"/>
              <a:sym typeface="Inter"/>
            </a:endParaRPr>
          </a:p>
        </p:txBody>
      </p:sp>
      <p:sp>
        <p:nvSpPr>
          <p:cNvPr id="155" name="Google Shape;155;p29"/>
          <p:cNvSpPr txBox="1"/>
          <p:nvPr/>
        </p:nvSpPr>
        <p:spPr>
          <a:xfrm>
            <a:off x="4901800" y="4102200"/>
            <a:ext cx="3792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Unknown artist, “Casta Painting,” </a:t>
            </a:r>
            <a:r>
              <a:rPr lang="en" sz="1200">
                <a:solidFill>
                  <a:schemeClr val="dk1"/>
                </a:solidFill>
                <a:highlight>
                  <a:srgbClr val="FFFFFF"/>
                </a:highlight>
                <a:latin typeface="Inter"/>
                <a:ea typeface="Inter"/>
                <a:cs typeface="Inter"/>
                <a:sym typeface="Inter"/>
              </a:rPr>
              <a:t>Museo Nacional del Virreinato, Tepotzotlán, Mexico, Public Domain.</a:t>
            </a:r>
            <a:endParaRPr sz="1200">
              <a:solidFill>
                <a:schemeClr val="dk1"/>
              </a:solidFill>
              <a:latin typeface="Inter"/>
              <a:ea typeface="Inter"/>
              <a:cs typeface="Inter"/>
              <a:sym typeface="Inter"/>
            </a:endParaRPr>
          </a:p>
        </p:txBody>
      </p:sp>
      <p:pic>
        <p:nvPicPr>
          <p:cNvPr id="156" name="Google Shape;156;p29"/>
          <p:cNvPicPr preferRelativeResize="0"/>
          <p:nvPr/>
        </p:nvPicPr>
        <p:blipFill>
          <a:blip r:embed="rId3">
            <a:alphaModFix/>
          </a:blip>
          <a:stretch>
            <a:fillRect/>
          </a:stretch>
        </p:blipFill>
        <p:spPr>
          <a:xfrm>
            <a:off x="5450425" y="203725"/>
            <a:ext cx="2694761" cy="3797402"/>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